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2" r:id="rId5"/>
    <p:sldId id="263" r:id="rId6"/>
    <p:sldId id="259" r:id="rId7"/>
    <p:sldId id="260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seqanswers.com/forums/showthread.php?t=43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seqanswers.com/forums/showthread.php?t=43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FDDA9-7C2E-4660-BD42-337F71CD859A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7BF7BE6-576D-422D-B0E4-E70EB5B29D39}">
      <dgm:prSet/>
      <dgm:spPr/>
      <dgm:t>
        <a:bodyPr/>
        <a:lstStyle/>
        <a:p>
          <a:pPr rtl="0"/>
          <a:r>
            <a:rPr lang="en-US" b="1" smtClean="0"/>
            <a:t>Unix server</a:t>
          </a:r>
          <a:endParaRPr lang="en-US"/>
        </a:p>
      </dgm:t>
    </dgm:pt>
    <dgm:pt modelId="{4B8D8A96-A53A-4952-86B0-9C4E5B1C95B3}" type="parTrans" cxnId="{8A01F2B2-2BF6-4CCD-B42F-0DFBA13E52D4}">
      <dgm:prSet/>
      <dgm:spPr/>
      <dgm:t>
        <a:bodyPr/>
        <a:lstStyle/>
        <a:p>
          <a:endParaRPr lang="en-US"/>
        </a:p>
      </dgm:t>
    </dgm:pt>
    <dgm:pt modelId="{2C2EAC22-FCF2-4C78-9BF8-08C1585A7001}" type="sibTrans" cxnId="{8A01F2B2-2BF6-4CCD-B42F-0DFBA13E52D4}">
      <dgm:prSet/>
      <dgm:spPr/>
      <dgm:t>
        <a:bodyPr/>
        <a:lstStyle/>
        <a:p>
          <a:endParaRPr lang="en-US"/>
        </a:p>
      </dgm:t>
    </dgm:pt>
    <dgm:pt modelId="{6CB141AB-B6C2-4DB0-9CDF-AC84F4887A92}">
      <dgm:prSet/>
      <dgm:spPr/>
      <dgm:t>
        <a:bodyPr/>
        <a:lstStyle/>
        <a:p>
          <a:pPr rtl="0"/>
          <a:r>
            <a:rPr lang="en-US" smtClean="0"/>
            <a:t>Computing power and storage capacity</a:t>
          </a:r>
          <a:endParaRPr lang="en-US"/>
        </a:p>
      </dgm:t>
    </dgm:pt>
    <dgm:pt modelId="{2949E78B-59D5-49F9-85FA-5CD64D9B38DE}" type="parTrans" cxnId="{C650068C-B106-44A5-8DEE-57D98F4A1C5E}">
      <dgm:prSet/>
      <dgm:spPr/>
      <dgm:t>
        <a:bodyPr/>
        <a:lstStyle/>
        <a:p>
          <a:endParaRPr lang="en-US"/>
        </a:p>
      </dgm:t>
    </dgm:pt>
    <dgm:pt modelId="{6B5E8D65-CA25-429E-94A4-E1C18826040C}" type="sibTrans" cxnId="{C650068C-B106-44A5-8DEE-57D98F4A1C5E}">
      <dgm:prSet/>
      <dgm:spPr/>
      <dgm:t>
        <a:bodyPr/>
        <a:lstStyle/>
        <a:p>
          <a:endParaRPr lang="en-US"/>
        </a:p>
      </dgm:t>
    </dgm:pt>
    <dgm:pt modelId="{4B87DD53-AAD7-4AE5-ABB3-7BF2EF7D57CB}">
      <dgm:prSet/>
      <dgm:spPr/>
      <dgm:t>
        <a:bodyPr/>
        <a:lstStyle/>
        <a:p>
          <a:pPr rtl="0"/>
          <a:r>
            <a:rPr lang="en-US" smtClean="0"/>
            <a:t>SSH &amp; putty, IP address : 129.24.145.230</a:t>
          </a:r>
          <a:endParaRPr lang="en-US"/>
        </a:p>
      </dgm:t>
    </dgm:pt>
    <dgm:pt modelId="{C109B04E-74DE-404A-8697-981251E81DB6}" type="parTrans" cxnId="{E9CF4BAA-A469-4A5D-BF05-122681472835}">
      <dgm:prSet/>
      <dgm:spPr/>
      <dgm:t>
        <a:bodyPr/>
        <a:lstStyle/>
        <a:p>
          <a:endParaRPr lang="en-US"/>
        </a:p>
      </dgm:t>
    </dgm:pt>
    <dgm:pt modelId="{014D514C-7FE2-4B40-9570-7CE323D6CDDD}" type="sibTrans" cxnId="{E9CF4BAA-A469-4A5D-BF05-122681472835}">
      <dgm:prSet/>
      <dgm:spPr/>
      <dgm:t>
        <a:bodyPr/>
        <a:lstStyle/>
        <a:p>
          <a:endParaRPr lang="en-US"/>
        </a:p>
      </dgm:t>
    </dgm:pt>
    <dgm:pt modelId="{86706FE1-4840-4E8E-966A-B76FF44059CD}">
      <dgm:prSet/>
      <dgm:spPr/>
      <dgm:t>
        <a:bodyPr/>
        <a:lstStyle/>
        <a:p>
          <a:pPr rtl="0"/>
          <a:r>
            <a:rPr lang="en-US" b="1" smtClean="0"/>
            <a:t>Practice with commands</a:t>
          </a:r>
          <a:endParaRPr lang="en-US"/>
        </a:p>
      </dgm:t>
    </dgm:pt>
    <dgm:pt modelId="{E7C288A9-B77E-4BDB-AB29-9673BAE6AED7}" type="parTrans" cxnId="{46AC505B-1FF2-42C9-81DF-A1A93AE133BF}">
      <dgm:prSet/>
      <dgm:spPr/>
      <dgm:t>
        <a:bodyPr/>
        <a:lstStyle/>
        <a:p>
          <a:endParaRPr lang="en-US"/>
        </a:p>
      </dgm:t>
    </dgm:pt>
    <dgm:pt modelId="{84D48D35-72C8-4C6D-B33D-DA6434EE385E}" type="sibTrans" cxnId="{46AC505B-1FF2-42C9-81DF-A1A93AE133BF}">
      <dgm:prSet/>
      <dgm:spPr/>
      <dgm:t>
        <a:bodyPr/>
        <a:lstStyle/>
        <a:p>
          <a:endParaRPr lang="en-US"/>
        </a:p>
      </dgm:t>
    </dgm:pt>
    <dgm:pt modelId="{A05FE0C3-7B3E-4883-B0B3-7EA6467137FB}">
      <dgm:prSet/>
      <dgm:spPr/>
      <dgm:t>
        <a:bodyPr/>
        <a:lstStyle/>
        <a:p>
          <a:pPr rtl="0"/>
          <a:r>
            <a:rPr lang="en-US" smtClean="0"/>
            <a:t>ls, man, head, tail, less, more, grep, sort, uniq, zcat, zgrep, cut, mkdir, mv, rm, top, scp, sed, awk</a:t>
          </a:r>
          <a:endParaRPr lang="en-US"/>
        </a:p>
      </dgm:t>
    </dgm:pt>
    <dgm:pt modelId="{ECB63768-B4F0-449D-AFDA-145EFD812919}" type="parTrans" cxnId="{C95E6141-72C2-413B-9663-F734ADBAA7A3}">
      <dgm:prSet/>
      <dgm:spPr/>
      <dgm:t>
        <a:bodyPr/>
        <a:lstStyle/>
        <a:p>
          <a:endParaRPr lang="en-US"/>
        </a:p>
      </dgm:t>
    </dgm:pt>
    <dgm:pt modelId="{22D0563D-8FB7-4756-9A2B-0E7507EE3A31}" type="sibTrans" cxnId="{C95E6141-72C2-413B-9663-F734ADBAA7A3}">
      <dgm:prSet/>
      <dgm:spPr/>
      <dgm:t>
        <a:bodyPr/>
        <a:lstStyle/>
        <a:p>
          <a:endParaRPr lang="en-US"/>
        </a:p>
      </dgm:t>
    </dgm:pt>
    <dgm:pt modelId="{A67B1A48-4B2F-4C43-A908-E9EEFC352777}">
      <dgm:prSet/>
      <dgm:spPr/>
      <dgm:t>
        <a:bodyPr/>
        <a:lstStyle/>
        <a:p>
          <a:pPr rtl="0"/>
          <a:r>
            <a:rPr lang="en-US" b="1" smtClean="0"/>
            <a:t>Practice of calling other programs</a:t>
          </a:r>
          <a:endParaRPr lang="en-US"/>
        </a:p>
      </dgm:t>
    </dgm:pt>
    <dgm:pt modelId="{69428436-C9CC-4BFA-9C93-19F86871BBF4}" type="parTrans" cxnId="{F1677867-444C-42F5-8781-9CFCF122FF3A}">
      <dgm:prSet/>
      <dgm:spPr/>
      <dgm:t>
        <a:bodyPr/>
        <a:lstStyle/>
        <a:p>
          <a:endParaRPr lang="en-US"/>
        </a:p>
      </dgm:t>
    </dgm:pt>
    <dgm:pt modelId="{22E1CDAD-2479-40C9-B78D-71F9BC6F0A4D}" type="sibTrans" cxnId="{F1677867-444C-42F5-8781-9CFCF122FF3A}">
      <dgm:prSet/>
      <dgm:spPr/>
      <dgm:t>
        <a:bodyPr/>
        <a:lstStyle/>
        <a:p>
          <a:endParaRPr lang="en-US"/>
        </a:p>
      </dgm:t>
    </dgm:pt>
    <dgm:pt modelId="{ADE5C2E7-8A74-44EB-8E8D-9C794A85C45C}">
      <dgm:prSet/>
      <dgm:spPr/>
      <dgm:t>
        <a:bodyPr/>
        <a:lstStyle/>
        <a:p>
          <a:pPr rtl="0"/>
          <a:r>
            <a:rPr lang="en-US" smtClean="0"/>
            <a:t>Use program ABySS 1.3.5 to assembly E. coli short reads</a:t>
          </a:r>
          <a:endParaRPr lang="en-US"/>
        </a:p>
      </dgm:t>
    </dgm:pt>
    <dgm:pt modelId="{DC899DB5-65BC-4C0C-A599-45F3A9A0CBC9}" type="parTrans" cxnId="{989BE17B-A933-4229-810D-9C4390AAE8D0}">
      <dgm:prSet/>
      <dgm:spPr/>
      <dgm:t>
        <a:bodyPr/>
        <a:lstStyle/>
        <a:p>
          <a:endParaRPr lang="en-US"/>
        </a:p>
      </dgm:t>
    </dgm:pt>
    <dgm:pt modelId="{9A527C57-550F-441C-98AF-77C7792F26E4}" type="sibTrans" cxnId="{989BE17B-A933-4229-810D-9C4390AAE8D0}">
      <dgm:prSet/>
      <dgm:spPr/>
      <dgm:t>
        <a:bodyPr/>
        <a:lstStyle/>
        <a:p>
          <a:endParaRPr lang="en-US"/>
        </a:p>
      </dgm:t>
    </dgm:pt>
    <dgm:pt modelId="{FFC1F9BB-330E-4BF3-9AC4-DB034A1AC42C}">
      <dgm:prSet/>
      <dgm:spPr/>
      <dgm:t>
        <a:bodyPr/>
        <a:lstStyle/>
        <a:p>
          <a:pPr rtl="0"/>
          <a:r>
            <a:rPr lang="en-US" b="1" smtClean="0"/>
            <a:t>Demo of Perl Script</a:t>
          </a:r>
          <a:endParaRPr lang="en-US"/>
        </a:p>
      </dgm:t>
    </dgm:pt>
    <dgm:pt modelId="{07BAA457-281E-4AD8-9F85-EF2EA7C9C6E0}" type="parTrans" cxnId="{631CC02C-7AC1-4ADE-B914-00EBEF121412}">
      <dgm:prSet/>
      <dgm:spPr/>
      <dgm:t>
        <a:bodyPr/>
        <a:lstStyle/>
        <a:p>
          <a:endParaRPr lang="en-US"/>
        </a:p>
      </dgm:t>
    </dgm:pt>
    <dgm:pt modelId="{E97DDAED-DDAD-4D7B-B746-9FCD28F054AA}" type="sibTrans" cxnId="{631CC02C-7AC1-4ADE-B914-00EBEF121412}">
      <dgm:prSet/>
      <dgm:spPr/>
      <dgm:t>
        <a:bodyPr/>
        <a:lstStyle/>
        <a:p>
          <a:endParaRPr lang="en-US"/>
        </a:p>
      </dgm:t>
    </dgm:pt>
    <dgm:pt modelId="{22030256-626A-42B4-B709-6B2B40DACB0A}">
      <dgm:prSet/>
      <dgm:spPr/>
      <dgm:t>
        <a:bodyPr/>
        <a:lstStyle/>
        <a:p>
          <a:pPr rtl="0"/>
          <a:r>
            <a:rPr lang="en-US" smtClean="0"/>
            <a:t>Automatic workflows</a:t>
          </a:r>
          <a:endParaRPr lang="en-US"/>
        </a:p>
      </dgm:t>
    </dgm:pt>
    <dgm:pt modelId="{60E14704-C5EF-4552-A7F9-03A6D6536A09}" type="parTrans" cxnId="{471A6DAD-53B5-4668-B664-5E2DAAE5CCD6}">
      <dgm:prSet/>
      <dgm:spPr/>
      <dgm:t>
        <a:bodyPr/>
        <a:lstStyle/>
        <a:p>
          <a:endParaRPr lang="en-US"/>
        </a:p>
      </dgm:t>
    </dgm:pt>
    <dgm:pt modelId="{AD99E141-73E5-4489-AF1D-AA144E504026}" type="sibTrans" cxnId="{471A6DAD-53B5-4668-B664-5E2DAAE5CCD6}">
      <dgm:prSet/>
      <dgm:spPr/>
      <dgm:t>
        <a:bodyPr/>
        <a:lstStyle/>
        <a:p>
          <a:endParaRPr lang="en-US"/>
        </a:p>
      </dgm:t>
    </dgm:pt>
    <dgm:pt modelId="{01626D66-B27B-4DC7-B7E7-DD576F1E2C32}">
      <dgm:prSet/>
      <dgm:spPr/>
      <dgm:t>
        <a:bodyPr/>
        <a:lstStyle/>
        <a:p>
          <a:pPr rtl="0"/>
          <a:r>
            <a:rPr lang="en-US" b="1" smtClean="0"/>
            <a:t>NGS Tools</a:t>
          </a:r>
          <a:endParaRPr lang="en-US"/>
        </a:p>
      </dgm:t>
    </dgm:pt>
    <dgm:pt modelId="{3E248D92-AD18-449D-828C-D19619EF6BCE}" type="parTrans" cxnId="{BB380C36-F28F-43DA-B78F-98799B012557}">
      <dgm:prSet/>
      <dgm:spPr/>
      <dgm:t>
        <a:bodyPr/>
        <a:lstStyle/>
        <a:p>
          <a:endParaRPr lang="en-US"/>
        </a:p>
      </dgm:t>
    </dgm:pt>
    <dgm:pt modelId="{E3EF2032-84C9-4021-AF09-A1F69188C3B0}" type="sibTrans" cxnId="{BB380C36-F28F-43DA-B78F-98799B012557}">
      <dgm:prSet/>
      <dgm:spPr/>
      <dgm:t>
        <a:bodyPr/>
        <a:lstStyle/>
        <a:p>
          <a:endParaRPr lang="en-US"/>
        </a:p>
      </dgm:t>
    </dgm:pt>
    <dgm:pt modelId="{01189A5D-7FAB-4D94-975C-5D313DC7FF53}">
      <dgm:prSet/>
      <dgm:spPr/>
      <dgm:t>
        <a:bodyPr/>
        <a:lstStyle/>
        <a:p>
          <a:pPr rtl="0"/>
          <a:r>
            <a:rPr lang="en-US" smtClean="0">
              <a:hlinkClick xmlns:r="http://schemas.openxmlformats.org/officeDocument/2006/relationships" r:id="rId1"/>
            </a:rPr>
            <a:t>http://seqanswers.com/forums/showthread.php?t=43</a:t>
          </a:r>
          <a:endParaRPr lang="en-US"/>
        </a:p>
      </dgm:t>
    </dgm:pt>
    <dgm:pt modelId="{272A70EF-D936-408B-815A-5D2A7544EFB8}" type="parTrans" cxnId="{5F1951D9-D41C-48D3-A45D-E422071040B9}">
      <dgm:prSet/>
      <dgm:spPr/>
      <dgm:t>
        <a:bodyPr/>
        <a:lstStyle/>
        <a:p>
          <a:endParaRPr lang="en-US"/>
        </a:p>
      </dgm:t>
    </dgm:pt>
    <dgm:pt modelId="{48BD993B-DE70-4BF7-BAEB-0ADF9C76E4AE}" type="sibTrans" cxnId="{5F1951D9-D41C-48D3-A45D-E422071040B9}">
      <dgm:prSet/>
      <dgm:spPr/>
      <dgm:t>
        <a:bodyPr/>
        <a:lstStyle/>
        <a:p>
          <a:endParaRPr lang="en-US"/>
        </a:p>
      </dgm:t>
    </dgm:pt>
    <dgm:pt modelId="{F40F9639-CF10-4874-A0E2-7628CCDB3ACE}" type="pres">
      <dgm:prSet presAssocID="{F05FDDA9-7C2E-4660-BD42-337F71CD85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A60826-8017-49D1-8BCB-C769A783F9B2}" type="pres">
      <dgm:prSet presAssocID="{67BF7BE6-576D-422D-B0E4-E70EB5B29D39}" presName="linNode" presStyleCnt="0"/>
      <dgm:spPr/>
    </dgm:pt>
    <dgm:pt modelId="{AC53341A-FA69-4B47-B9BD-183A48CD6DAA}" type="pres">
      <dgm:prSet presAssocID="{67BF7BE6-576D-422D-B0E4-E70EB5B29D39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01632-B156-4DBD-BCC9-D3195D8DAFFF}" type="pres">
      <dgm:prSet presAssocID="{67BF7BE6-576D-422D-B0E4-E70EB5B29D39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8DB002-CA99-43CF-9C46-441D3E36BF70}" type="pres">
      <dgm:prSet presAssocID="{2C2EAC22-FCF2-4C78-9BF8-08C1585A7001}" presName="sp" presStyleCnt="0"/>
      <dgm:spPr/>
    </dgm:pt>
    <dgm:pt modelId="{C0B15690-659F-404F-93CF-630195CE21B8}" type="pres">
      <dgm:prSet presAssocID="{86706FE1-4840-4E8E-966A-B76FF44059CD}" presName="linNode" presStyleCnt="0"/>
      <dgm:spPr/>
    </dgm:pt>
    <dgm:pt modelId="{46717593-3862-4D74-95F5-BB2B5410AF96}" type="pres">
      <dgm:prSet presAssocID="{86706FE1-4840-4E8E-966A-B76FF44059CD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C5D53E-3ABB-4F67-BC25-4BF40F9FE288}" type="pres">
      <dgm:prSet presAssocID="{86706FE1-4840-4E8E-966A-B76FF44059CD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9B443-B363-4EF8-9220-FC6CB2507D49}" type="pres">
      <dgm:prSet presAssocID="{84D48D35-72C8-4C6D-B33D-DA6434EE385E}" presName="sp" presStyleCnt="0"/>
      <dgm:spPr/>
    </dgm:pt>
    <dgm:pt modelId="{3ECE0DF5-33F6-4DD7-85F4-F3948CAEA95E}" type="pres">
      <dgm:prSet presAssocID="{A67B1A48-4B2F-4C43-A908-E9EEFC352777}" presName="linNode" presStyleCnt="0"/>
      <dgm:spPr/>
    </dgm:pt>
    <dgm:pt modelId="{B97B92F1-D74B-4C4D-8834-47A4F26599B6}" type="pres">
      <dgm:prSet presAssocID="{A67B1A48-4B2F-4C43-A908-E9EEFC352777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5457D-D7D5-4F3E-BCF8-A24BABB2B327}" type="pres">
      <dgm:prSet presAssocID="{A67B1A48-4B2F-4C43-A908-E9EEFC35277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212ED-3818-4B1E-94C7-D9A4D16E9759}" type="pres">
      <dgm:prSet presAssocID="{22E1CDAD-2479-40C9-B78D-71F9BC6F0A4D}" presName="sp" presStyleCnt="0"/>
      <dgm:spPr/>
    </dgm:pt>
    <dgm:pt modelId="{EE971F4B-7697-49DF-9FE9-8BB80C2B3E50}" type="pres">
      <dgm:prSet presAssocID="{FFC1F9BB-330E-4BF3-9AC4-DB034A1AC42C}" presName="linNode" presStyleCnt="0"/>
      <dgm:spPr/>
    </dgm:pt>
    <dgm:pt modelId="{12871245-B1FD-4129-8B86-57D12CD94BA6}" type="pres">
      <dgm:prSet presAssocID="{FFC1F9BB-330E-4BF3-9AC4-DB034A1AC42C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18BB3C-A986-4F99-9E4A-E7DA7B58C1B9}" type="pres">
      <dgm:prSet presAssocID="{FFC1F9BB-330E-4BF3-9AC4-DB034A1AC42C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57D8F-A9FE-489D-AB4E-6C491A908C3F}" type="pres">
      <dgm:prSet presAssocID="{E97DDAED-DDAD-4D7B-B746-9FCD28F054AA}" presName="sp" presStyleCnt="0"/>
      <dgm:spPr/>
    </dgm:pt>
    <dgm:pt modelId="{61AA406E-A90A-47CB-BED1-2F188ED3B27D}" type="pres">
      <dgm:prSet presAssocID="{01626D66-B27B-4DC7-B7E7-DD576F1E2C32}" presName="linNode" presStyleCnt="0"/>
      <dgm:spPr/>
    </dgm:pt>
    <dgm:pt modelId="{CB64ED26-B90C-4B08-B755-ACBF365C802E}" type="pres">
      <dgm:prSet presAssocID="{01626D66-B27B-4DC7-B7E7-DD576F1E2C3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0299D-BE21-4AD5-8B42-43E70BFAEC39}" type="pres">
      <dgm:prSet presAssocID="{01626D66-B27B-4DC7-B7E7-DD576F1E2C32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E8C988-DE0A-4D70-86C7-CFBE49FDFFA3}" type="presOf" srcId="{A67B1A48-4B2F-4C43-A908-E9EEFC352777}" destId="{B97B92F1-D74B-4C4D-8834-47A4F26599B6}" srcOrd="0" destOrd="0" presId="urn:microsoft.com/office/officeart/2005/8/layout/vList5"/>
    <dgm:cxn modelId="{BB380C36-F28F-43DA-B78F-98799B012557}" srcId="{F05FDDA9-7C2E-4660-BD42-337F71CD859A}" destId="{01626D66-B27B-4DC7-B7E7-DD576F1E2C32}" srcOrd="4" destOrd="0" parTransId="{3E248D92-AD18-449D-828C-D19619EF6BCE}" sibTransId="{E3EF2032-84C9-4021-AF09-A1F69188C3B0}"/>
    <dgm:cxn modelId="{ACF30C05-8E4C-4EFC-9183-F8B325EC38B2}" type="presOf" srcId="{67BF7BE6-576D-422D-B0E4-E70EB5B29D39}" destId="{AC53341A-FA69-4B47-B9BD-183A48CD6DAA}" srcOrd="0" destOrd="0" presId="urn:microsoft.com/office/officeart/2005/8/layout/vList5"/>
    <dgm:cxn modelId="{471A6DAD-53B5-4668-B664-5E2DAAE5CCD6}" srcId="{FFC1F9BB-330E-4BF3-9AC4-DB034A1AC42C}" destId="{22030256-626A-42B4-B709-6B2B40DACB0A}" srcOrd="0" destOrd="0" parTransId="{60E14704-C5EF-4552-A7F9-03A6D6536A09}" sibTransId="{AD99E141-73E5-4489-AF1D-AA144E504026}"/>
    <dgm:cxn modelId="{CFEA9DE2-5685-4758-B978-8D0C83E5325C}" type="presOf" srcId="{ADE5C2E7-8A74-44EB-8E8D-9C794A85C45C}" destId="{5815457D-D7D5-4F3E-BCF8-A24BABB2B327}" srcOrd="0" destOrd="0" presId="urn:microsoft.com/office/officeart/2005/8/layout/vList5"/>
    <dgm:cxn modelId="{158EAB26-1BEF-4175-A898-FC7808C41E78}" type="presOf" srcId="{86706FE1-4840-4E8E-966A-B76FF44059CD}" destId="{46717593-3862-4D74-95F5-BB2B5410AF96}" srcOrd="0" destOrd="0" presId="urn:microsoft.com/office/officeart/2005/8/layout/vList5"/>
    <dgm:cxn modelId="{631CC02C-7AC1-4ADE-B914-00EBEF121412}" srcId="{F05FDDA9-7C2E-4660-BD42-337F71CD859A}" destId="{FFC1F9BB-330E-4BF3-9AC4-DB034A1AC42C}" srcOrd="3" destOrd="0" parTransId="{07BAA457-281E-4AD8-9F85-EF2EA7C9C6E0}" sibTransId="{E97DDAED-DDAD-4D7B-B746-9FCD28F054AA}"/>
    <dgm:cxn modelId="{8A01F2B2-2BF6-4CCD-B42F-0DFBA13E52D4}" srcId="{F05FDDA9-7C2E-4660-BD42-337F71CD859A}" destId="{67BF7BE6-576D-422D-B0E4-E70EB5B29D39}" srcOrd="0" destOrd="0" parTransId="{4B8D8A96-A53A-4952-86B0-9C4E5B1C95B3}" sibTransId="{2C2EAC22-FCF2-4C78-9BF8-08C1585A7001}"/>
    <dgm:cxn modelId="{C95E6141-72C2-413B-9663-F734ADBAA7A3}" srcId="{86706FE1-4840-4E8E-966A-B76FF44059CD}" destId="{A05FE0C3-7B3E-4883-B0B3-7EA6467137FB}" srcOrd="0" destOrd="0" parTransId="{ECB63768-B4F0-449D-AFDA-145EFD812919}" sibTransId="{22D0563D-8FB7-4756-9A2B-0E7507EE3A31}"/>
    <dgm:cxn modelId="{31C3E04B-35DF-44CB-B452-CA2A7F3560F3}" type="presOf" srcId="{4B87DD53-AAD7-4AE5-ABB3-7BF2EF7D57CB}" destId="{AF801632-B156-4DBD-BCC9-D3195D8DAFFF}" srcOrd="0" destOrd="1" presId="urn:microsoft.com/office/officeart/2005/8/layout/vList5"/>
    <dgm:cxn modelId="{E9CF4BAA-A469-4A5D-BF05-122681472835}" srcId="{67BF7BE6-576D-422D-B0E4-E70EB5B29D39}" destId="{4B87DD53-AAD7-4AE5-ABB3-7BF2EF7D57CB}" srcOrd="1" destOrd="0" parTransId="{C109B04E-74DE-404A-8697-981251E81DB6}" sibTransId="{014D514C-7FE2-4B40-9570-7CE323D6CDDD}"/>
    <dgm:cxn modelId="{46AC505B-1FF2-42C9-81DF-A1A93AE133BF}" srcId="{F05FDDA9-7C2E-4660-BD42-337F71CD859A}" destId="{86706FE1-4840-4E8E-966A-B76FF44059CD}" srcOrd="1" destOrd="0" parTransId="{E7C288A9-B77E-4BDB-AB29-9673BAE6AED7}" sibTransId="{84D48D35-72C8-4C6D-B33D-DA6434EE385E}"/>
    <dgm:cxn modelId="{609E1F04-E82C-4708-9D24-29F8047BF51A}" type="presOf" srcId="{F05FDDA9-7C2E-4660-BD42-337F71CD859A}" destId="{F40F9639-CF10-4874-A0E2-7628CCDB3ACE}" srcOrd="0" destOrd="0" presId="urn:microsoft.com/office/officeart/2005/8/layout/vList5"/>
    <dgm:cxn modelId="{989BE17B-A933-4229-810D-9C4390AAE8D0}" srcId="{A67B1A48-4B2F-4C43-A908-E9EEFC352777}" destId="{ADE5C2E7-8A74-44EB-8E8D-9C794A85C45C}" srcOrd="0" destOrd="0" parTransId="{DC899DB5-65BC-4C0C-A599-45F3A9A0CBC9}" sibTransId="{9A527C57-550F-441C-98AF-77C7792F26E4}"/>
    <dgm:cxn modelId="{F1677867-444C-42F5-8781-9CFCF122FF3A}" srcId="{F05FDDA9-7C2E-4660-BD42-337F71CD859A}" destId="{A67B1A48-4B2F-4C43-A908-E9EEFC352777}" srcOrd="2" destOrd="0" parTransId="{69428436-C9CC-4BFA-9C93-19F86871BBF4}" sibTransId="{22E1CDAD-2479-40C9-B78D-71F9BC6F0A4D}"/>
    <dgm:cxn modelId="{357E640F-AEA0-451E-91BD-3F481A69C4F1}" type="presOf" srcId="{A05FE0C3-7B3E-4883-B0B3-7EA6467137FB}" destId="{47C5D53E-3ABB-4F67-BC25-4BF40F9FE288}" srcOrd="0" destOrd="0" presId="urn:microsoft.com/office/officeart/2005/8/layout/vList5"/>
    <dgm:cxn modelId="{C650068C-B106-44A5-8DEE-57D98F4A1C5E}" srcId="{67BF7BE6-576D-422D-B0E4-E70EB5B29D39}" destId="{6CB141AB-B6C2-4DB0-9CDF-AC84F4887A92}" srcOrd="0" destOrd="0" parTransId="{2949E78B-59D5-49F9-85FA-5CD64D9B38DE}" sibTransId="{6B5E8D65-CA25-429E-94A4-E1C18826040C}"/>
    <dgm:cxn modelId="{9AD1909A-42BB-4D4D-A2CF-0BAEDE6AA14C}" type="presOf" srcId="{01626D66-B27B-4DC7-B7E7-DD576F1E2C32}" destId="{CB64ED26-B90C-4B08-B755-ACBF365C802E}" srcOrd="0" destOrd="0" presId="urn:microsoft.com/office/officeart/2005/8/layout/vList5"/>
    <dgm:cxn modelId="{C661B14C-C6B9-4730-9DBD-B78B6DC1B4F4}" type="presOf" srcId="{22030256-626A-42B4-B709-6B2B40DACB0A}" destId="{F018BB3C-A986-4F99-9E4A-E7DA7B58C1B9}" srcOrd="0" destOrd="0" presId="urn:microsoft.com/office/officeart/2005/8/layout/vList5"/>
    <dgm:cxn modelId="{41852562-669D-4897-BA5B-99ACCCFFFBB3}" type="presOf" srcId="{6CB141AB-B6C2-4DB0-9CDF-AC84F4887A92}" destId="{AF801632-B156-4DBD-BCC9-D3195D8DAFFF}" srcOrd="0" destOrd="0" presId="urn:microsoft.com/office/officeart/2005/8/layout/vList5"/>
    <dgm:cxn modelId="{DF8A556A-6DD4-450D-BFBA-C5EAC59420DB}" type="presOf" srcId="{01189A5D-7FAB-4D94-975C-5D313DC7FF53}" destId="{D030299D-BE21-4AD5-8B42-43E70BFAEC39}" srcOrd="0" destOrd="0" presId="urn:microsoft.com/office/officeart/2005/8/layout/vList5"/>
    <dgm:cxn modelId="{5F1951D9-D41C-48D3-A45D-E422071040B9}" srcId="{01626D66-B27B-4DC7-B7E7-DD576F1E2C32}" destId="{01189A5D-7FAB-4D94-975C-5D313DC7FF53}" srcOrd="0" destOrd="0" parTransId="{272A70EF-D936-408B-815A-5D2A7544EFB8}" sibTransId="{48BD993B-DE70-4BF7-BAEB-0ADF9C76E4AE}"/>
    <dgm:cxn modelId="{15C3F55B-977B-430F-BCF5-C6C37925430E}" type="presOf" srcId="{FFC1F9BB-330E-4BF3-9AC4-DB034A1AC42C}" destId="{12871245-B1FD-4129-8B86-57D12CD94BA6}" srcOrd="0" destOrd="0" presId="urn:microsoft.com/office/officeart/2005/8/layout/vList5"/>
    <dgm:cxn modelId="{6198CC4C-6F17-40E3-9392-5FA6CF347E22}" type="presParOf" srcId="{F40F9639-CF10-4874-A0E2-7628CCDB3ACE}" destId="{84A60826-8017-49D1-8BCB-C769A783F9B2}" srcOrd="0" destOrd="0" presId="urn:microsoft.com/office/officeart/2005/8/layout/vList5"/>
    <dgm:cxn modelId="{992A1B50-1BE3-4695-959D-B48F0EB30FDA}" type="presParOf" srcId="{84A60826-8017-49D1-8BCB-C769A783F9B2}" destId="{AC53341A-FA69-4B47-B9BD-183A48CD6DAA}" srcOrd="0" destOrd="0" presId="urn:microsoft.com/office/officeart/2005/8/layout/vList5"/>
    <dgm:cxn modelId="{3E64CD88-3A43-4B1E-B6A5-96B1EE932BF2}" type="presParOf" srcId="{84A60826-8017-49D1-8BCB-C769A783F9B2}" destId="{AF801632-B156-4DBD-BCC9-D3195D8DAFFF}" srcOrd="1" destOrd="0" presId="urn:microsoft.com/office/officeart/2005/8/layout/vList5"/>
    <dgm:cxn modelId="{95BE182C-DACF-44EA-BD24-30E5A20B6A6C}" type="presParOf" srcId="{F40F9639-CF10-4874-A0E2-7628CCDB3ACE}" destId="{558DB002-CA99-43CF-9C46-441D3E36BF70}" srcOrd="1" destOrd="0" presId="urn:microsoft.com/office/officeart/2005/8/layout/vList5"/>
    <dgm:cxn modelId="{C6BFAFE2-172C-4C87-85FB-82DEDC1A30D3}" type="presParOf" srcId="{F40F9639-CF10-4874-A0E2-7628CCDB3ACE}" destId="{C0B15690-659F-404F-93CF-630195CE21B8}" srcOrd="2" destOrd="0" presId="urn:microsoft.com/office/officeart/2005/8/layout/vList5"/>
    <dgm:cxn modelId="{3AD9E2B8-4E0E-46A1-9410-9A8B2470CA0D}" type="presParOf" srcId="{C0B15690-659F-404F-93CF-630195CE21B8}" destId="{46717593-3862-4D74-95F5-BB2B5410AF96}" srcOrd="0" destOrd="0" presId="urn:microsoft.com/office/officeart/2005/8/layout/vList5"/>
    <dgm:cxn modelId="{83F6DE41-7A0E-463B-8722-4B42A1C5AA0B}" type="presParOf" srcId="{C0B15690-659F-404F-93CF-630195CE21B8}" destId="{47C5D53E-3ABB-4F67-BC25-4BF40F9FE288}" srcOrd="1" destOrd="0" presId="urn:microsoft.com/office/officeart/2005/8/layout/vList5"/>
    <dgm:cxn modelId="{B5043132-6FE7-450D-8BA0-260260BD3F3C}" type="presParOf" srcId="{F40F9639-CF10-4874-A0E2-7628CCDB3ACE}" destId="{6E89B443-B363-4EF8-9220-FC6CB2507D49}" srcOrd="3" destOrd="0" presId="urn:microsoft.com/office/officeart/2005/8/layout/vList5"/>
    <dgm:cxn modelId="{37CAC1D2-774A-4880-A5A1-4155E7C0711A}" type="presParOf" srcId="{F40F9639-CF10-4874-A0E2-7628CCDB3ACE}" destId="{3ECE0DF5-33F6-4DD7-85F4-F3948CAEA95E}" srcOrd="4" destOrd="0" presId="urn:microsoft.com/office/officeart/2005/8/layout/vList5"/>
    <dgm:cxn modelId="{A071F631-F078-42E2-AA5C-A76993D1588E}" type="presParOf" srcId="{3ECE0DF5-33F6-4DD7-85F4-F3948CAEA95E}" destId="{B97B92F1-D74B-4C4D-8834-47A4F26599B6}" srcOrd="0" destOrd="0" presId="urn:microsoft.com/office/officeart/2005/8/layout/vList5"/>
    <dgm:cxn modelId="{0B9F8D99-45D6-41F2-AB38-1B1FC8E2456E}" type="presParOf" srcId="{3ECE0DF5-33F6-4DD7-85F4-F3948CAEA95E}" destId="{5815457D-D7D5-4F3E-BCF8-A24BABB2B327}" srcOrd="1" destOrd="0" presId="urn:microsoft.com/office/officeart/2005/8/layout/vList5"/>
    <dgm:cxn modelId="{3DA27B1D-F1FC-4B2B-B5D2-C7388838C460}" type="presParOf" srcId="{F40F9639-CF10-4874-A0E2-7628CCDB3ACE}" destId="{834212ED-3818-4B1E-94C7-D9A4D16E9759}" srcOrd="5" destOrd="0" presId="urn:microsoft.com/office/officeart/2005/8/layout/vList5"/>
    <dgm:cxn modelId="{0668A41F-6AAA-449F-89CB-36BF43A6F74B}" type="presParOf" srcId="{F40F9639-CF10-4874-A0E2-7628CCDB3ACE}" destId="{EE971F4B-7697-49DF-9FE9-8BB80C2B3E50}" srcOrd="6" destOrd="0" presId="urn:microsoft.com/office/officeart/2005/8/layout/vList5"/>
    <dgm:cxn modelId="{D19BF433-CCF2-4E9B-9E1A-CCE2348D34CD}" type="presParOf" srcId="{EE971F4B-7697-49DF-9FE9-8BB80C2B3E50}" destId="{12871245-B1FD-4129-8B86-57D12CD94BA6}" srcOrd="0" destOrd="0" presId="urn:microsoft.com/office/officeart/2005/8/layout/vList5"/>
    <dgm:cxn modelId="{4F41B9EE-BC2F-4C47-ADB3-0C848A003457}" type="presParOf" srcId="{EE971F4B-7697-49DF-9FE9-8BB80C2B3E50}" destId="{F018BB3C-A986-4F99-9E4A-E7DA7B58C1B9}" srcOrd="1" destOrd="0" presId="urn:microsoft.com/office/officeart/2005/8/layout/vList5"/>
    <dgm:cxn modelId="{8881FF71-14DC-4FC7-B64C-86983320880D}" type="presParOf" srcId="{F40F9639-CF10-4874-A0E2-7628CCDB3ACE}" destId="{8D357D8F-A9FE-489D-AB4E-6C491A908C3F}" srcOrd="7" destOrd="0" presId="urn:microsoft.com/office/officeart/2005/8/layout/vList5"/>
    <dgm:cxn modelId="{AA697E23-6D0A-4E5F-A175-B9CDE029AE73}" type="presParOf" srcId="{F40F9639-CF10-4874-A0E2-7628CCDB3ACE}" destId="{61AA406E-A90A-47CB-BED1-2F188ED3B27D}" srcOrd="8" destOrd="0" presId="urn:microsoft.com/office/officeart/2005/8/layout/vList5"/>
    <dgm:cxn modelId="{5ED2A25A-04BC-43C1-A74A-A931B4DE70CE}" type="presParOf" srcId="{61AA406E-A90A-47CB-BED1-2F188ED3B27D}" destId="{CB64ED26-B90C-4B08-B755-ACBF365C802E}" srcOrd="0" destOrd="0" presId="urn:microsoft.com/office/officeart/2005/8/layout/vList5"/>
    <dgm:cxn modelId="{157F7652-0D05-45CC-80E2-26706739643F}" type="presParOf" srcId="{61AA406E-A90A-47CB-BED1-2F188ED3B27D}" destId="{D030299D-BE21-4AD5-8B42-43E70BFAEC3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E0AB55-7956-4D5E-9969-E0C0B0A5B3AD}" type="doc">
      <dgm:prSet loTypeId="urn:microsoft.com/office/officeart/2005/8/layout/vList5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5F38E4E5-D39A-47FF-9CB3-C4EB85905F6D}">
      <dgm:prSet/>
      <dgm:spPr/>
      <dgm:t>
        <a:bodyPr/>
        <a:lstStyle/>
        <a:p>
          <a:pPr rtl="0"/>
          <a:r>
            <a:rPr lang="en-US" smtClean="0"/>
            <a:t>Folder of test data and commands:  </a:t>
          </a:r>
          <a:endParaRPr lang="en-US"/>
        </a:p>
      </dgm:t>
    </dgm:pt>
    <dgm:pt modelId="{4C97379A-C33C-4933-B84E-E3849A271089}" type="parTrans" cxnId="{628AC246-8C39-410D-9C71-EA0B1E5431E3}">
      <dgm:prSet/>
      <dgm:spPr/>
      <dgm:t>
        <a:bodyPr/>
        <a:lstStyle/>
        <a:p>
          <a:endParaRPr lang="en-US"/>
        </a:p>
      </dgm:t>
    </dgm:pt>
    <dgm:pt modelId="{F4FA8C77-95BD-4534-862A-2F46AA599772}" type="sibTrans" cxnId="{628AC246-8C39-410D-9C71-EA0B1E5431E3}">
      <dgm:prSet/>
      <dgm:spPr/>
      <dgm:t>
        <a:bodyPr/>
        <a:lstStyle/>
        <a:p>
          <a:endParaRPr lang="en-US"/>
        </a:p>
      </dgm:t>
    </dgm:pt>
    <dgm:pt modelId="{4BB0CADD-D6C7-4403-B9EE-3DF21DBCBF65}">
      <dgm:prSet/>
      <dgm:spPr/>
      <dgm:t>
        <a:bodyPr/>
        <a:lstStyle/>
        <a:p>
          <a:pPr rtl="0"/>
          <a:r>
            <a:rPr lang="en-US" dirty="0" smtClean="0"/>
            <a:t>/media/LB/</a:t>
          </a:r>
          <a:r>
            <a:rPr lang="en-US" dirty="0" err="1" smtClean="0"/>
            <a:t>testdata</a:t>
          </a:r>
          <a:endParaRPr lang="en-US" dirty="0"/>
        </a:p>
      </dgm:t>
    </dgm:pt>
    <dgm:pt modelId="{36BD2F4C-32F0-46EB-8298-864AECE122BC}" type="parTrans" cxnId="{2FFAD8A6-EFC5-4AB5-9E0E-218AF5096AB6}">
      <dgm:prSet/>
      <dgm:spPr/>
      <dgm:t>
        <a:bodyPr/>
        <a:lstStyle/>
        <a:p>
          <a:endParaRPr lang="en-US"/>
        </a:p>
      </dgm:t>
    </dgm:pt>
    <dgm:pt modelId="{D6D5F640-C80F-4604-ABD8-B9264004334A}" type="sibTrans" cxnId="{2FFAD8A6-EFC5-4AB5-9E0E-218AF5096AB6}">
      <dgm:prSet/>
      <dgm:spPr/>
      <dgm:t>
        <a:bodyPr/>
        <a:lstStyle/>
        <a:p>
          <a:endParaRPr lang="en-US"/>
        </a:p>
      </dgm:t>
    </dgm:pt>
    <dgm:pt modelId="{761FDF26-0AE3-4F2B-A14E-0BEB59C7F519}">
      <dgm:prSet/>
      <dgm:spPr/>
      <dgm:t>
        <a:bodyPr/>
        <a:lstStyle/>
        <a:p>
          <a:pPr rtl="0"/>
          <a:r>
            <a:rPr lang="en-US" dirty="0" smtClean="0"/>
            <a:t>Follow the </a:t>
          </a:r>
          <a:r>
            <a:rPr lang="en-US" dirty="0" smtClean="0">
              <a:solidFill>
                <a:srgbClr val="00B050"/>
              </a:solidFill>
            </a:rPr>
            <a:t>practice_commands.txt</a:t>
          </a:r>
          <a:endParaRPr lang="en-US" dirty="0">
            <a:solidFill>
              <a:srgbClr val="00B050"/>
            </a:solidFill>
          </a:endParaRPr>
        </a:p>
      </dgm:t>
    </dgm:pt>
    <dgm:pt modelId="{94F05CBF-55F6-4133-AEB9-4D301D1848CD}" type="parTrans" cxnId="{79395425-2C3B-437A-95FA-FAC87BB13C40}">
      <dgm:prSet/>
      <dgm:spPr/>
      <dgm:t>
        <a:bodyPr/>
        <a:lstStyle/>
        <a:p>
          <a:endParaRPr lang="en-US"/>
        </a:p>
      </dgm:t>
    </dgm:pt>
    <dgm:pt modelId="{934AC38E-AA70-4E0E-B499-CE717FE18AE2}" type="sibTrans" cxnId="{79395425-2C3B-437A-95FA-FAC87BB13C40}">
      <dgm:prSet/>
      <dgm:spPr/>
      <dgm:t>
        <a:bodyPr/>
        <a:lstStyle/>
        <a:p>
          <a:endParaRPr lang="en-US"/>
        </a:p>
      </dgm:t>
    </dgm:pt>
    <dgm:pt modelId="{8816AB7F-C245-4DB4-B895-E436878DF30D}" type="pres">
      <dgm:prSet presAssocID="{14E0AB55-7956-4D5E-9969-E0C0B0A5B3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1FC1D5-8C55-4AC3-A7CB-2F3E053FEC41}" type="pres">
      <dgm:prSet presAssocID="{5F38E4E5-D39A-47FF-9CB3-C4EB85905F6D}" presName="linNode" presStyleCnt="0"/>
      <dgm:spPr/>
    </dgm:pt>
    <dgm:pt modelId="{CC13375A-C688-4102-A492-BCE21AA02E26}" type="pres">
      <dgm:prSet presAssocID="{5F38E4E5-D39A-47FF-9CB3-C4EB85905F6D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CB5AB-E770-48A7-9C27-F966FCB299C8}" type="pres">
      <dgm:prSet presAssocID="{5F38E4E5-D39A-47FF-9CB3-C4EB85905F6D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06D2D7-936B-4F31-A04C-9324E18D502D}" type="presOf" srcId="{5F38E4E5-D39A-47FF-9CB3-C4EB85905F6D}" destId="{CC13375A-C688-4102-A492-BCE21AA02E26}" srcOrd="0" destOrd="0" presId="urn:microsoft.com/office/officeart/2005/8/layout/vList5"/>
    <dgm:cxn modelId="{7D283BB0-F525-439E-BB78-FBCA3871DF48}" type="presOf" srcId="{4BB0CADD-D6C7-4403-B9EE-3DF21DBCBF65}" destId="{8AECB5AB-E770-48A7-9C27-F966FCB299C8}" srcOrd="0" destOrd="0" presId="urn:microsoft.com/office/officeart/2005/8/layout/vList5"/>
    <dgm:cxn modelId="{628AC246-8C39-410D-9C71-EA0B1E5431E3}" srcId="{14E0AB55-7956-4D5E-9969-E0C0B0A5B3AD}" destId="{5F38E4E5-D39A-47FF-9CB3-C4EB85905F6D}" srcOrd="0" destOrd="0" parTransId="{4C97379A-C33C-4933-B84E-E3849A271089}" sibTransId="{F4FA8C77-95BD-4534-862A-2F46AA599772}"/>
    <dgm:cxn modelId="{2FFAD8A6-EFC5-4AB5-9E0E-218AF5096AB6}" srcId="{5F38E4E5-D39A-47FF-9CB3-C4EB85905F6D}" destId="{4BB0CADD-D6C7-4403-B9EE-3DF21DBCBF65}" srcOrd="0" destOrd="0" parTransId="{36BD2F4C-32F0-46EB-8298-864AECE122BC}" sibTransId="{D6D5F640-C80F-4604-ABD8-B9264004334A}"/>
    <dgm:cxn modelId="{ADD1A41E-2354-4B73-B8A8-96ACFDC63144}" type="presOf" srcId="{14E0AB55-7956-4D5E-9969-E0C0B0A5B3AD}" destId="{8816AB7F-C245-4DB4-B895-E436878DF30D}" srcOrd="0" destOrd="0" presId="urn:microsoft.com/office/officeart/2005/8/layout/vList5"/>
    <dgm:cxn modelId="{B986A321-CEE1-4F4E-8736-1D4302644906}" type="presOf" srcId="{761FDF26-0AE3-4F2B-A14E-0BEB59C7F519}" destId="{8AECB5AB-E770-48A7-9C27-F966FCB299C8}" srcOrd="0" destOrd="1" presId="urn:microsoft.com/office/officeart/2005/8/layout/vList5"/>
    <dgm:cxn modelId="{79395425-2C3B-437A-95FA-FAC87BB13C40}" srcId="{5F38E4E5-D39A-47FF-9CB3-C4EB85905F6D}" destId="{761FDF26-0AE3-4F2B-A14E-0BEB59C7F519}" srcOrd="1" destOrd="0" parTransId="{94F05CBF-55F6-4133-AEB9-4D301D1848CD}" sibTransId="{934AC38E-AA70-4E0E-B499-CE717FE18AE2}"/>
    <dgm:cxn modelId="{E3B85886-4ABC-45D2-9AF0-60E3CB43D7E9}" type="presParOf" srcId="{8816AB7F-C245-4DB4-B895-E436878DF30D}" destId="{8F1FC1D5-8C55-4AC3-A7CB-2F3E053FEC41}" srcOrd="0" destOrd="0" presId="urn:microsoft.com/office/officeart/2005/8/layout/vList5"/>
    <dgm:cxn modelId="{5129F07E-A117-43BE-8C04-577DEAD1D38E}" type="presParOf" srcId="{8F1FC1D5-8C55-4AC3-A7CB-2F3E053FEC41}" destId="{CC13375A-C688-4102-A492-BCE21AA02E26}" srcOrd="0" destOrd="0" presId="urn:microsoft.com/office/officeart/2005/8/layout/vList5"/>
    <dgm:cxn modelId="{D6E37CA8-FD01-44AD-8C4D-2C51C8103B88}" type="presParOf" srcId="{8F1FC1D5-8C55-4AC3-A7CB-2F3E053FEC41}" destId="{8AECB5AB-E770-48A7-9C27-F966FCB299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94FA03-5789-4AFB-B4AE-ABE7CA43AF15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/>
      <dgm:spPr/>
      <dgm:t>
        <a:bodyPr/>
        <a:lstStyle/>
        <a:p>
          <a:endParaRPr lang="en-US"/>
        </a:p>
      </dgm:t>
    </dgm:pt>
    <dgm:pt modelId="{043B2254-2FB3-4BDB-AF9D-2DE002F96990}">
      <dgm:prSet/>
      <dgm:spPr/>
      <dgm:t>
        <a:bodyPr/>
        <a:lstStyle/>
        <a:p>
          <a:pPr rtl="0"/>
          <a:r>
            <a:rPr lang="en-US" dirty="0" smtClean="0"/>
            <a:t>Download from FTP address</a:t>
          </a:r>
          <a:endParaRPr lang="en-US" dirty="0"/>
        </a:p>
      </dgm:t>
    </dgm:pt>
    <dgm:pt modelId="{A2BE8774-5749-49F8-B9DC-E45948CCD540}" type="parTrans" cxnId="{7DA2EDCE-8A8E-4A9A-90B9-E628BB287EB8}">
      <dgm:prSet/>
      <dgm:spPr/>
      <dgm:t>
        <a:bodyPr/>
        <a:lstStyle/>
        <a:p>
          <a:endParaRPr lang="en-US"/>
        </a:p>
      </dgm:t>
    </dgm:pt>
    <dgm:pt modelId="{95A65F8B-0E0C-485B-8809-3FAF1B1DFB6E}" type="sibTrans" cxnId="{7DA2EDCE-8A8E-4A9A-90B9-E628BB287EB8}">
      <dgm:prSet/>
      <dgm:spPr/>
      <dgm:t>
        <a:bodyPr/>
        <a:lstStyle/>
        <a:p>
          <a:endParaRPr lang="en-US"/>
        </a:p>
      </dgm:t>
    </dgm:pt>
    <dgm:pt modelId="{A1267B9F-F8C1-427D-A8AF-8CF808DD78B3}">
      <dgm:prSet/>
      <dgm:spPr/>
      <dgm:t>
        <a:bodyPr/>
        <a:lstStyle/>
        <a:p>
          <a:pPr rtl="0"/>
          <a:r>
            <a:rPr lang="en-US" smtClean="0"/>
            <a:t>Access data and process the data</a:t>
          </a:r>
          <a:endParaRPr lang="en-US"/>
        </a:p>
      </dgm:t>
    </dgm:pt>
    <dgm:pt modelId="{24D3246D-6F16-45DA-B796-BF1537363457}" type="parTrans" cxnId="{792681D0-7432-4A0F-AF75-E51441579D92}">
      <dgm:prSet/>
      <dgm:spPr/>
      <dgm:t>
        <a:bodyPr/>
        <a:lstStyle/>
        <a:p>
          <a:endParaRPr lang="en-US"/>
        </a:p>
      </dgm:t>
    </dgm:pt>
    <dgm:pt modelId="{7B691C53-1DD6-40F3-B272-2539EA482F94}" type="sibTrans" cxnId="{792681D0-7432-4A0F-AF75-E51441579D92}">
      <dgm:prSet/>
      <dgm:spPr/>
      <dgm:t>
        <a:bodyPr/>
        <a:lstStyle/>
        <a:p>
          <a:endParaRPr lang="en-US"/>
        </a:p>
      </dgm:t>
    </dgm:pt>
    <dgm:pt modelId="{2218CEEE-4D53-4DFD-B9C8-FC395D30061F}">
      <dgm:prSet/>
      <dgm:spPr/>
      <dgm:t>
        <a:bodyPr/>
        <a:lstStyle/>
        <a:p>
          <a:pPr rtl="0"/>
          <a:r>
            <a:rPr lang="en-US" smtClean="0"/>
            <a:t>Example of calling other programs</a:t>
          </a:r>
          <a:endParaRPr lang="en-US"/>
        </a:p>
      </dgm:t>
    </dgm:pt>
    <dgm:pt modelId="{06DBA834-A8F5-40BE-B275-3B23FF0336FA}" type="parTrans" cxnId="{4CF54646-61D0-4ED2-87CA-C9935EAB912B}">
      <dgm:prSet/>
      <dgm:spPr/>
      <dgm:t>
        <a:bodyPr/>
        <a:lstStyle/>
        <a:p>
          <a:endParaRPr lang="en-US"/>
        </a:p>
      </dgm:t>
    </dgm:pt>
    <dgm:pt modelId="{FF36CBB2-2E7E-4C77-B988-90CEA05453E1}" type="sibTrans" cxnId="{4CF54646-61D0-4ED2-87CA-C9935EAB912B}">
      <dgm:prSet/>
      <dgm:spPr/>
      <dgm:t>
        <a:bodyPr/>
        <a:lstStyle/>
        <a:p>
          <a:endParaRPr lang="en-US"/>
        </a:p>
      </dgm:t>
    </dgm:pt>
    <dgm:pt modelId="{9E06BE8E-6929-4F38-8E34-C509DB0B6D4D}">
      <dgm:prSet/>
      <dgm:spPr/>
      <dgm:t>
        <a:bodyPr/>
        <a:lstStyle/>
        <a:p>
          <a:pPr rtl="0"/>
          <a:r>
            <a:rPr lang="en-US" smtClean="0"/>
            <a:t>Reads assembly program: abyss</a:t>
          </a:r>
          <a:endParaRPr lang="en-US"/>
        </a:p>
      </dgm:t>
    </dgm:pt>
    <dgm:pt modelId="{8B7AFF37-2F9B-4FAB-95CB-92ED0192CCA4}" type="parTrans" cxnId="{C9BE59B0-5A43-4802-9662-C39156B0E7DD}">
      <dgm:prSet/>
      <dgm:spPr/>
      <dgm:t>
        <a:bodyPr/>
        <a:lstStyle/>
        <a:p>
          <a:endParaRPr lang="en-US"/>
        </a:p>
      </dgm:t>
    </dgm:pt>
    <dgm:pt modelId="{FD31C006-81DF-4519-9D91-1EC0605BB4EB}" type="sibTrans" cxnId="{C9BE59B0-5A43-4802-9662-C39156B0E7DD}">
      <dgm:prSet/>
      <dgm:spPr/>
      <dgm:t>
        <a:bodyPr/>
        <a:lstStyle/>
        <a:p>
          <a:endParaRPr lang="en-US"/>
        </a:p>
      </dgm:t>
    </dgm:pt>
    <dgm:pt modelId="{FD0A35C8-D1B9-46F9-8181-2AE9C98E5730}">
      <dgm:prSet/>
      <dgm:spPr/>
      <dgm:t>
        <a:bodyPr/>
        <a:lstStyle/>
        <a:p>
          <a:pPr rtl="0"/>
          <a:r>
            <a:rPr lang="en-US" smtClean="0"/>
            <a:t>Example of Perl Script</a:t>
          </a:r>
          <a:endParaRPr lang="en-US"/>
        </a:p>
      </dgm:t>
    </dgm:pt>
    <dgm:pt modelId="{612FAD5A-7E00-4000-AA22-2BD7076F3760}" type="parTrans" cxnId="{3E10E0AE-C6D4-4A44-9FFF-EE07B24EB4BE}">
      <dgm:prSet/>
      <dgm:spPr/>
      <dgm:t>
        <a:bodyPr/>
        <a:lstStyle/>
        <a:p>
          <a:endParaRPr lang="en-US"/>
        </a:p>
      </dgm:t>
    </dgm:pt>
    <dgm:pt modelId="{E49BF810-A207-49DF-A20E-3F57E594413D}" type="sibTrans" cxnId="{3E10E0AE-C6D4-4A44-9FFF-EE07B24EB4BE}">
      <dgm:prSet/>
      <dgm:spPr/>
      <dgm:t>
        <a:bodyPr/>
        <a:lstStyle/>
        <a:p>
          <a:endParaRPr lang="en-US"/>
        </a:p>
      </dgm:t>
    </dgm:pt>
    <dgm:pt modelId="{58B21CDE-6975-4696-BC99-EF86C16212E0}">
      <dgm:prSet/>
      <dgm:spPr/>
      <dgm:t>
        <a:bodyPr/>
        <a:lstStyle/>
        <a:p>
          <a:pPr rtl="0"/>
          <a:r>
            <a:rPr lang="en-US" smtClean="0"/>
            <a:t>Automatic workflows</a:t>
          </a:r>
          <a:endParaRPr lang="en-US"/>
        </a:p>
      </dgm:t>
    </dgm:pt>
    <dgm:pt modelId="{6DB428C8-EC68-4211-8427-20C412C49041}" type="parTrans" cxnId="{138FD664-235B-43B5-9B33-7E0B81E8C96C}">
      <dgm:prSet/>
      <dgm:spPr/>
      <dgm:t>
        <a:bodyPr/>
        <a:lstStyle/>
        <a:p>
          <a:endParaRPr lang="en-US"/>
        </a:p>
      </dgm:t>
    </dgm:pt>
    <dgm:pt modelId="{90E9AFC9-5F80-4D4C-BA67-652FA6D64ACA}" type="sibTrans" cxnId="{138FD664-235B-43B5-9B33-7E0B81E8C96C}">
      <dgm:prSet/>
      <dgm:spPr/>
      <dgm:t>
        <a:bodyPr/>
        <a:lstStyle/>
        <a:p>
          <a:endParaRPr lang="en-US"/>
        </a:p>
      </dgm:t>
    </dgm:pt>
    <dgm:pt modelId="{EF2D8F0C-D092-4BDC-B0F0-462E9C7134D4}" type="pres">
      <dgm:prSet presAssocID="{7B94FA03-5789-4AFB-B4AE-ABE7CA43AF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D4FB9A-83ED-43FE-B215-A8A90227D2AD}" type="pres">
      <dgm:prSet presAssocID="{043B2254-2FB3-4BDB-AF9D-2DE002F9699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179FD-F435-4623-BF9C-FD228F53CF02}" type="pres">
      <dgm:prSet presAssocID="{95A65F8B-0E0C-485B-8809-3FAF1B1DFB6E}" presName="spacer" presStyleCnt="0"/>
      <dgm:spPr/>
    </dgm:pt>
    <dgm:pt modelId="{D0021BF0-22B7-4A23-B745-7E3A47670C7C}" type="pres">
      <dgm:prSet presAssocID="{A1267B9F-F8C1-427D-A8AF-8CF808DD78B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302E6D-1E21-49FB-AC49-398D7BF6A104}" type="pres">
      <dgm:prSet presAssocID="{7B691C53-1DD6-40F3-B272-2539EA482F94}" presName="spacer" presStyleCnt="0"/>
      <dgm:spPr/>
    </dgm:pt>
    <dgm:pt modelId="{EA0200EA-29EF-4F5B-AAA8-D8A64DDA9B65}" type="pres">
      <dgm:prSet presAssocID="{2218CEEE-4D53-4DFD-B9C8-FC395D30061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23D4E6-96A4-4605-960B-11F98A4FA28E}" type="pres">
      <dgm:prSet presAssocID="{2218CEEE-4D53-4DFD-B9C8-FC395D30061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31D60-EBA8-4570-B412-2EDE315CB978}" type="pres">
      <dgm:prSet presAssocID="{FD0A35C8-D1B9-46F9-8181-2AE9C98E573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863C4B-64B9-4FFC-BBBE-7B310ECA45CE}" type="pres">
      <dgm:prSet presAssocID="{FD0A35C8-D1B9-46F9-8181-2AE9C98E573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388040-2471-4658-BBC2-B1BC44F8C9D5}" type="presOf" srcId="{A1267B9F-F8C1-427D-A8AF-8CF808DD78B3}" destId="{D0021BF0-22B7-4A23-B745-7E3A47670C7C}" srcOrd="0" destOrd="0" presId="urn:microsoft.com/office/officeart/2005/8/layout/vList2"/>
    <dgm:cxn modelId="{FB5AA42F-62F2-4EC3-9AF3-A6543668F832}" type="presOf" srcId="{2218CEEE-4D53-4DFD-B9C8-FC395D30061F}" destId="{EA0200EA-29EF-4F5B-AAA8-D8A64DDA9B65}" srcOrd="0" destOrd="0" presId="urn:microsoft.com/office/officeart/2005/8/layout/vList2"/>
    <dgm:cxn modelId="{7F9675F6-085B-4E85-8AEB-3E66A9C9D93F}" type="presOf" srcId="{58B21CDE-6975-4696-BC99-EF86C16212E0}" destId="{D1863C4B-64B9-4FFC-BBBE-7B310ECA45CE}" srcOrd="0" destOrd="0" presId="urn:microsoft.com/office/officeart/2005/8/layout/vList2"/>
    <dgm:cxn modelId="{7B607E25-CAEE-4A74-961E-52C76A1C90D2}" type="presOf" srcId="{FD0A35C8-D1B9-46F9-8181-2AE9C98E5730}" destId="{88B31D60-EBA8-4570-B412-2EDE315CB978}" srcOrd="0" destOrd="0" presId="urn:microsoft.com/office/officeart/2005/8/layout/vList2"/>
    <dgm:cxn modelId="{95F379CC-669B-4791-8E76-E95B33BCE63A}" type="presOf" srcId="{043B2254-2FB3-4BDB-AF9D-2DE002F96990}" destId="{73D4FB9A-83ED-43FE-B215-A8A90227D2AD}" srcOrd="0" destOrd="0" presId="urn:microsoft.com/office/officeart/2005/8/layout/vList2"/>
    <dgm:cxn modelId="{69E09BF3-4725-48B8-A629-BCBB831CB170}" type="presOf" srcId="{7B94FA03-5789-4AFB-B4AE-ABE7CA43AF15}" destId="{EF2D8F0C-D092-4BDC-B0F0-462E9C7134D4}" srcOrd="0" destOrd="0" presId="urn:microsoft.com/office/officeart/2005/8/layout/vList2"/>
    <dgm:cxn modelId="{4CF54646-61D0-4ED2-87CA-C9935EAB912B}" srcId="{7B94FA03-5789-4AFB-B4AE-ABE7CA43AF15}" destId="{2218CEEE-4D53-4DFD-B9C8-FC395D30061F}" srcOrd="2" destOrd="0" parTransId="{06DBA834-A8F5-40BE-B275-3B23FF0336FA}" sibTransId="{FF36CBB2-2E7E-4C77-B988-90CEA05453E1}"/>
    <dgm:cxn modelId="{58381DB5-9D77-40ED-ACF6-BE24183C78B5}" type="presOf" srcId="{9E06BE8E-6929-4F38-8E34-C509DB0B6D4D}" destId="{A923D4E6-96A4-4605-960B-11F98A4FA28E}" srcOrd="0" destOrd="0" presId="urn:microsoft.com/office/officeart/2005/8/layout/vList2"/>
    <dgm:cxn modelId="{138FD664-235B-43B5-9B33-7E0B81E8C96C}" srcId="{FD0A35C8-D1B9-46F9-8181-2AE9C98E5730}" destId="{58B21CDE-6975-4696-BC99-EF86C16212E0}" srcOrd="0" destOrd="0" parTransId="{6DB428C8-EC68-4211-8427-20C412C49041}" sibTransId="{90E9AFC9-5F80-4D4C-BA67-652FA6D64ACA}"/>
    <dgm:cxn modelId="{792681D0-7432-4A0F-AF75-E51441579D92}" srcId="{7B94FA03-5789-4AFB-B4AE-ABE7CA43AF15}" destId="{A1267B9F-F8C1-427D-A8AF-8CF808DD78B3}" srcOrd="1" destOrd="0" parTransId="{24D3246D-6F16-45DA-B796-BF1537363457}" sibTransId="{7B691C53-1DD6-40F3-B272-2539EA482F94}"/>
    <dgm:cxn modelId="{7DA2EDCE-8A8E-4A9A-90B9-E628BB287EB8}" srcId="{7B94FA03-5789-4AFB-B4AE-ABE7CA43AF15}" destId="{043B2254-2FB3-4BDB-AF9D-2DE002F96990}" srcOrd="0" destOrd="0" parTransId="{A2BE8774-5749-49F8-B9DC-E45948CCD540}" sibTransId="{95A65F8B-0E0C-485B-8809-3FAF1B1DFB6E}"/>
    <dgm:cxn modelId="{C9BE59B0-5A43-4802-9662-C39156B0E7DD}" srcId="{2218CEEE-4D53-4DFD-B9C8-FC395D30061F}" destId="{9E06BE8E-6929-4F38-8E34-C509DB0B6D4D}" srcOrd="0" destOrd="0" parTransId="{8B7AFF37-2F9B-4FAB-95CB-92ED0192CCA4}" sibTransId="{FD31C006-81DF-4519-9D91-1EC0605BB4EB}"/>
    <dgm:cxn modelId="{3E10E0AE-C6D4-4A44-9FFF-EE07B24EB4BE}" srcId="{7B94FA03-5789-4AFB-B4AE-ABE7CA43AF15}" destId="{FD0A35C8-D1B9-46F9-8181-2AE9C98E5730}" srcOrd="3" destOrd="0" parTransId="{612FAD5A-7E00-4000-AA22-2BD7076F3760}" sibTransId="{E49BF810-A207-49DF-A20E-3F57E594413D}"/>
    <dgm:cxn modelId="{0611A93D-BCD7-4906-AC8D-599A71BA8217}" type="presParOf" srcId="{EF2D8F0C-D092-4BDC-B0F0-462E9C7134D4}" destId="{73D4FB9A-83ED-43FE-B215-A8A90227D2AD}" srcOrd="0" destOrd="0" presId="urn:microsoft.com/office/officeart/2005/8/layout/vList2"/>
    <dgm:cxn modelId="{36D28277-386C-4133-930C-04A34E183051}" type="presParOf" srcId="{EF2D8F0C-D092-4BDC-B0F0-462E9C7134D4}" destId="{2C1179FD-F435-4623-BF9C-FD228F53CF02}" srcOrd="1" destOrd="0" presId="urn:microsoft.com/office/officeart/2005/8/layout/vList2"/>
    <dgm:cxn modelId="{3157A4C0-368F-4DC5-9254-11F9396C8CD2}" type="presParOf" srcId="{EF2D8F0C-D092-4BDC-B0F0-462E9C7134D4}" destId="{D0021BF0-22B7-4A23-B745-7E3A47670C7C}" srcOrd="2" destOrd="0" presId="urn:microsoft.com/office/officeart/2005/8/layout/vList2"/>
    <dgm:cxn modelId="{DABECCD6-6AA2-46CD-944F-C6BB70202CFE}" type="presParOf" srcId="{EF2D8F0C-D092-4BDC-B0F0-462E9C7134D4}" destId="{B3302E6D-1E21-49FB-AC49-398D7BF6A104}" srcOrd="3" destOrd="0" presId="urn:microsoft.com/office/officeart/2005/8/layout/vList2"/>
    <dgm:cxn modelId="{815EFFDE-4565-45F3-B4E1-76A32917646F}" type="presParOf" srcId="{EF2D8F0C-D092-4BDC-B0F0-462E9C7134D4}" destId="{EA0200EA-29EF-4F5B-AAA8-D8A64DDA9B65}" srcOrd="4" destOrd="0" presId="urn:microsoft.com/office/officeart/2005/8/layout/vList2"/>
    <dgm:cxn modelId="{14A6314C-8398-4995-B4C3-EE316F845A33}" type="presParOf" srcId="{EF2D8F0C-D092-4BDC-B0F0-462E9C7134D4}" destId="{A923D4E6-96A4-4605-960B-11F98A4FA28E}" srcOrd="5" destOrd="0" presId="urn:microsoft.com/office/officeart/2005/8/layout/vList2"/>
    <dgm:cxn modelId="{94CDE33D-71A9-4BF9-9B72-BC022B7528C1}" type="presParOf" srcId="{EF2D8F0C-D092-4BDC-B0F0-462E9C7134D4}" destId="{88B31D60-EBA8-4570-B412-2EDE315CB978}" srcOrd="6" destOrd="0" presId="urn:microsoft.com/office/officeart/2005/8/layout/vList2"/>
    <dgm:cxn modelId="{6295AD98-801A-4BFC-9D95-4046AF0A8E98}" type="presParOf" srcId="{EF2D8F0C-D092-4BDC-B0F0-462E9C7134D4}" destId="{D1863C4B-64B9-4FFC-BBBE-7B310ECA45CE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801632-B156-4DBD-BCC9-D3195D8DAFFF}">
      <dsp:nvSpPr>
        <dsp:cNvPr id="0" name=""/>
        <dsp:cNvSpPr/>
      </dsp:nvSpPr>
      <dsp:spPr>
        <a:xfrm rot="5400000">
          <a:off x="5192130" y="-2126165"/>
          <a:ext cx="807994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Computing power and storage capacity</a:t>
          </a:r>
          <a:endParaRPr lang="en-US" sz="1600" kern="120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SSH &amp; putty, IP address : 129.24.145.230</a:t>
          </a:r>
          <a:endParaRPr lang="en-US" sz="1600" kern="1200"/>
        </a:p>
      </dsp:txBody>
      <dsp:txXfrm rot="-5400000">
        <a:off x="2962656" y="142752"/>
        <a:ext cx="5227501" cy="729108"/>
      </dsp:txXfrm>
    </dsp:sp>
    <dsp:sp modelId="{AC53341A-FA69-4B47-B9BD-183A48CD6DAA}">
      <dsp:nvSpPr>
        <dsp:cNvPr id="0" name=""/>
        <dsp:cNvSpPr/>
      </dsp:nvSpPr>
      <dsp:spPr>
        <a:xfrm>
          <a:off x="0" y="2310"/>
          <a:ext cx="2962656" cy="10099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Unix server</a:t>
          </a:r>
          <a:endParaRPr lang="en-US" sz="2800" kern="1200"/>
        </a:p>
      </dsp:txBody>
      <dsp:txXfrm>
        <a:off x="49304" y="51614"/>
        <a:ext cx="2864048" cy="911385"/>
      </dsp:txXfrm>
    </dsp:sp>
    <dsp:sp modelId="{47C5D53E-3ABB-4F67-BC25-4BF40F9FE288}">
      <dsp:nvSpPr>
        <dsp:cNvPr id="0" name=""/>
        <dsp:cNvSpPr/>
      </dsp:nvSpPr>
      <dsp:spPr>
        <a:xfrm rot="5400000">
          <a:off x="5192130" y="-1065672"/>
          <a:ext cx="807994" cy="52669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ls, man, head, tail, less, more, grep, sort, uniq, zcat, zgrep, cut, mkdir, mv, rm, top, scp, sed, awk</a:t>
          </a:r>
          <a:endParaRPr lang="en-US" sz="1600" kern="1200"/>
        </a:p>
      </dsp:txBody>
      <dsp:txXfrm rot="-5400000">
        <a:off x="2962656" y="1203245"/>
        <a:ext cx="5227501" cy="729108"/>
      </dsp:txXfrm>
    </dsp:sp>
    <dsp:sp modelId="{46717593-3862-4D74-95F5-BB2B5410AF96}">
      <dsp:nvSpPr>
        <dsp:cNvPr id="0" name=""/>
        <dsp:cNvSpPr/>
      </dsp:nvSpPr>
      <dsp:spPr>
        <a:xfrm>
          <a:off x="0" y="1062802"/>
          <a:ext cx="2962656" cy="10099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Practice with commands</a:t>
          </a:r>
          <a:endParaRPr lang="en-US" sz="2800" kern="1200"/>
        </a:p>
      </dsp:txBody>
      <dsp:txXfrm>
        <a:off x="49304" y="1112106"/>
        <a:ext cx="2864048" cy="911385"/>
      </dsp:txXfrm>
    </dsp:sp>
    <dsp:sp modelId="{5815457D-D7D5-4F3E-BCF8-A24BABB2B327}">
      <dsp:nvSpPr>
        <dsp:cNvPr id="0" name=""/>
        <dsp:cNvSpPr/>
      </dsp:nvSpPr>
      <dsp:spPr>
        <a:xfrm rot="5400000">
          <a:off x="5192130" y="-5180"/>
          <a:ext cx="807994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Use program ABySS 1.3.5 to assembly E. coli short reads</a:t>
          </a:r>
          <a:endParaRPr lang="en-US" sz="1600" kern="1200"/>
        </a:p>
      </dsp:txBody>
      <dsp:txXfrm rot="-5400000">
        <a:off x="2962656" y="2263738"/>
        <a:ext cx="5227501" cy="729108"/>
      </dsp:txXfrm>
    </dsp:sp>
    <dsp:sp modelId="{B97B92F1-D74B-4C4D-8834-47A4F26599B6}">
      <dsp:nvSpPr>
        <dsp:cNvPr id="0" name=""/>
        <dsp:cNvSpPr/>
      </dsp:nvSpPr>
      <dsp:spPr>
        <a:xfrm>
          <a:off x="0" y="2123295"/>
          <a:ext cx="2962656" cy="10099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Practice of calling other programs</a:t>
          </a:r>
          <a:endParaRPr lang="en-US" sz="2800" kern="1200"/>
        </a:p>
      </dsp:txBody>
      <dsp:txXfrm>
        <a:off x="49304" y="2172599"/>
        <a:ext cx="2864048" cy="911385"/>
      </dsp:txXfrm>
    </dsp:sp>
    <dsp:sp modelId="{F018BB3C-A986-4F99-9E4A-E7DA7B58C1B9}">
      <dsp:nvSpPr>
        <dsp:cNvPr id="0" name=""/>
        <dsp:cNvSpPr/>
      </dsp:nvSpPr>
      <dsp:spPr>
        <a:xfrm rot="5400000">
          <a:off x="5192130" y="1055312"/>
          <a:ext cx="807994" cy="526694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Automatic workflows</a:t>
          </a:r>
          <a:endParaRPr lang="en-US" sz="1600" kern="1200"/>
        </a:p>
      </dsp:txBody>
      <dsp:txXfrm rot="-5400000">
        <a:off x="2962656" y="3324230"/>
        <a:ext cx="5227501" cy="729108"/>
      </dsp:txXfrm>
    </dsp:sp>
    <dsp:sp modelId="{12871245-B1FD-4129-8B86-57D12CD94BA6}">
      <dsp:nvSpPr>
        <dsp:cNvPr id="0" name=""/>
        <dsp:cNvSpPr/>
      </dsp:nvSpPr>
      <dsp:spPr>
        <a:xfrm>
          <a:off x="0" y="3183788"/>
          <a:ext cx="2962656" cy="10099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Demo of Perl Script</a:t>
          </a:r>
          <a:endParaRPr lang="en-US" sz="2800" kern="1200"/>
        </a:p>
      </dsp:txBody>
      <dsp:txXfrm>
        <a:off x="49304" y="3233092"/>
        <a:ext cx="2864048" cy="911385"/>
      </dsp:txXfrm>
    </dsp:sp>
    <dsp:sp modelId="{D030299D-BE21-4AD5-8B42-43E70BFAEC39}">
      <dsp:nvSpPr>
        <dsp:cNvPr id="0" name=""/>
        <dsp:cNvSpPr/>
      </dsp:nvSpPr>
      <dsp:spPr>
        <a:xfrm rot="5400000">
          <a:off x="5192130" y="2115805"/>
          <a:ext cx="807994" cy="5266944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>
              <a:hlinkClick xmlns:r="http://schemas.openxmlformats.org/officeDocument/2006/relationships" r:id="rId1"/>
            </a:rPr>
            <a:t>http://seqanswers.com/forums/showthread.php?t=43</a:t>
          </a:r>
          <a:endParaRPr lang="en-US" sz="1600" kern="1200"/>
        </a:p>
      </dsp:txBody>
      <dsp:txXfrm rot="-5400000">
        <a:off x="2962656" y="4384723"/>
        <a:ext cx="5227501" cy="729108"/>
      </dsp:txXfrm>
    </dsp:sp>
    <dsp:sp modelId="{CB64ED26-B90C-4B08-B755-ACBF365C802E}">
      <dsp:nvSpPr>
        <dsp:cNvPr id="0" name=""/>
        <dsp:cNvSpPr/>
      </dsp:nvSpPr>
      <dsp:spPr>
        <a:xfrm>
          <a:off x="0" y="4244280"/>
          <a:ext cx="2962656" cy="10099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NGS Tools</a:t>
          </a:r>
          <a:endParaRPr lang="en-US" sz="2800" kern="1200"/>
        </a:p>
      </dsp:txBody>
      <dsp:txXfrm>
        <a:off x="49304" y="4293584"/>
        <a:ext cx="2864048" cy="911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CB5AB-E770-48A7-9C27-F966FCB299C8}">
      <dsp:nvSpPr>
        <dsp:cNvPr id="0" name=""/>
        <dsp:cNvSpPr/>
      </dsp:nvSpPr>
      <dsp:spPr>
        <a:xfrm rot="5400000">
          <a:off x="5135277" y="-2057408"/>
          <a:ext cx="921701" cy="526694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/media/LB/</a:t>
          </a:r>
          <a:r>
            <a:rPr lang="en-US" sz="2400" kern="1200" dirty="0" err="1" smtClean="0"/>
            <a:t>testdata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Follow the </a:t>
          </a:r>
          <a:r>
            <a:rPr lang="en-US" sz="2400" kern="1200" dirty="0" smtClean="0">
              <a:solidFill>
                <a:srgbClr val="00B050"/>
              </a:solidFill>
            </a:rPr>
            <a:t>practice_commands.txt</a:t>
          </a:r>
          <a:endParaRPr lang="en-US" sz="2400" kern="1200" dirty="0">
            <a:solidFill>
              <a:srgbClr val="00B050"/>
            </a:solidFill>
          </a:endParaRPr>
        </a:p>
      </dsp:txBody>
      <dsp:txXfrm rot="-5400000">
        <a:off x="2962656" y="160207"/>
        <a:ext cx="5221950" cy="831713"/>
      </dsp:txXfrm>
    </dsp:sp>
    <dsp:sp modelId="{CC13375A-C688-4102-A492-BCE21AA02E26}">
      <dsp:nvSpPr>
        <dsp:cNvPr id="0" name=""/>
        <dsp:cNvSpPr/>
      </dsp:nvSpPr>
      <dsp:spPr>
        <a:xfrm>
          <a:off x="0" y="0"/>
          <a:ext cx="2962656" cy="11521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Folder of test data and commands:  </a:t>
          </a:r>
          <a:endParaRPr lang="en-US" sz="2700" kern="1200"/>
        </a:p>
      </dsp:txBody>
      <dsp:txXfrm>
        <a:off x="56242" y="56242"/>
        <a:ext cx="2850172" cy="1039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4FB9A-83ED-43FE-B215-A8A90227D2AD}">
      <dsp:nvSpPr>
        <dsp:cNvPr id="0" name=""/>
        <dsp:cNvSpPr/>
      </dsp:nvSpPr>
      <dsp:spPr>
        <a:xfrm>
          <a:off x="0" y="65932"/>
          <a:ext cx="8229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Download from FTP address</a:t>
          </a:r>
          <a:endParaRPr lang="en-US" sz="3000" kern="1200" dirty="0"/>
        </a:p>
      </dsp:txBody>
      <dsp:txXfrm>
        <a:off x="35125" y="101057"/>
        <a:ext cx="8159350" cy="649299"/>
      </dsp:txXfrm>
    </dsp:sp>
    <dsp:sp modelId="{D0021BF0-22B7-4A23-B745-7E3A47670C7C}">
      <dsp:nvSpPr>
        <dsp:cNvPr id="0" name=""/>
        <dsp:cNvSpPr/>
      </dsp:nvSpPr>
      <dsp:spPr>
        <a:xfrm>
          <a:off x="0" y="871882"/>
          <a:ext cx="8229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Access data and process the data</a:t>
          </a:r>
          <a:endParaRPr lang="en-US" sz="3000" kern="1200"/>
        </a:p>
      </dsp:txBody>
      <dsp:txXfrm>
        <a:off x="35125" y="907007"/>
        <a:ext cx="8159350" cy="649299"/>
      </dsp:txXfrm>
    </dsp:sp>
    <dsp:sp modelId="{EA0200EA-29EF-4F5B-AAA8-D8A64DDA9B65}">
      <dsp:nvSpPr>
        <dsp:cNvPr id="0" name=""/>
        <dsp:cNvSpPr/>
      </dsp:nvSpPr>
      <dsp:spPr>
        <a:xfrm>
          <a:off x="0" y="1677832"/>
          <a:ext cx="8229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Example of calling other programs</a:t>
          </a:r>
          <a:endParaRPr lang="en-US" sz="3000" kern="1200"/>
        </a:p>
      </dsp:txBody>
      <dsp:txXfrm>
        <a:off x="35125" y="1712957"/>
        <a:ext cx="8159350" cy="649299"/>
      </dsp:txXfrm>
    </dsp:sp>
    <dsp:sp modelId="{A923D4E6-96A4-4605-960B-11F98A4FA28E}">
      <dsp:nvSpPr>
        <dsp:cNvPr id="0" name=""/>
        <dsp:cNvSpPr/>
      </dsp:nvSpPr>
      <dsp:spPr>
        <a:xfrm>
          <a:off x="0" y="2397382"/>
          <a:ext cx="82296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smtClean="0"/>
            <a:t>Reads assembly program: abyss</a:t>
          </a:r>
          <a:endParaRPr lang="en-US" sz="2300" kern="1200"/>
        </a:p>
      </dsp:txBody>
      <dsp:txXfrm>
        <a:off x="0" y="2397382"/>
        <a:ext cx="8229600" cy="496800"/>
      </dsp:txXfrm>
    </dsp:sp>
    <dsp:sp modelId="{88B31D60-EBA8-4570-B412-2EDE315CB978}">
      <dsp:nvSpPr>
        <dsp:cNvPr id="0" name=""/>
        <dsp:cNvSpPr/>
      </dsp:nvSpPr>
      <dsp:spPr>
        <a:xfrm>
          <a:off x="0" y="2894182"/>
          <a:ext cx="8229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Example of Perl Script</a:t>
          </a:r>
          <a:endParaRPr lang="en-US" sz="3000" kern="1200"/>
        </a:p>
      </dsp:txBody>
      <dsp:txXfrm>
        <a:off x="35125" y="2929307"/>
        <a:ext cx="8159350" cy="649299"/>
      </dsp:txXfrm>
    </dsp:sp>
    <dsp:sp modelId="{D1863C4B-64B9-4FFC-BBBE-7B310ECA45CE}">
      <dsp:nvSpPr>
        <dsp:cNvPr id="0" name=""/>
        <dsp:cNvSpPr/>
      </dsp:nvSpPr>
      <dsp:spPr>
        <a:xfrm>
          <a:off x="0" y="3613732"/>
          <a:ext cx="82296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smtClean="0"/>
            <a:t>Automatic workflows</a:t>
          </a:r>
          <a:endParaRPr lang="en-US" sz="2300" kern="1200"/>
        </a:p>
      </dsp:txBody>
      <dsp:txXfrm>
        <a:off x="0" y="3613732"/>
        <a:ext cx="8229600" cy="49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27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69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65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15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987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33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31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45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72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68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27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2013-7-17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97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hpc.unm.edu/systems-tabl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e.surrey.ac.uk/Teaching/Unix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andinnovation.com/UNM_bioinformatics/discussion.html" TargetMode="External"/><Relationship Id="rId2" Type="http://schemas.openxmlformats.org/officeDocument/2006/relationships/hyperlink" Target="http://seqanswers.com/forums/showthread.php?t=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/>
          <a:lstStyle/>
          <a:p>
            <a:r>
              <a:rPr lang="en-US" dirty="0" smtClean="0"/>
              <a:t>Unix Tutorial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249512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Lijing Bu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Daniel </a:t>
            </a:r>
            <a:r>
              <a:rPr lang="en-US" dirty="0" err="1">
                <a:solidFill>
                  <a:schemeClr val="tx1"/>
                </a:solidFill>
              </a:rPr>
              <a:t>Felker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UNM Bioinformatics Club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07/17/2013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795295"/>
              </p:ext>
            </p:extLst>
          </p:nvPr>
        </p:nvGraphicFramePr>
        <p:xfrm>
          <a:off x="457200" y="1340768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51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/>
              <a:t>We need the server</a:t>
            </a:r>
            <a:endParaRPr lang="en-US" dirty="0"/>
          </a:p>
        </p:txBody>
      </p:sp>
      <p:pic>
        <p:nvPicPr>
          <p:cNvPr id="2050" name="Picture 2" descr="http://us.123rf.com/400wm/400/400/dotshock/dotshock1112/dotshock111201121/11399109-it-business-man-in-network-server-room-have-problems-and-looking-for-disaster-situation-solu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6336704" cy="42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8" t="12802" r="72484" b="13444"/>
          <a:stretch/>
        </p:blipFill>
        <p:spPr bwMode="auto">
          <a:xfrm>
            <a:off x="209550" y="710349"/>
            <a:ext cx="2058194" cy="605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1124744"/>
            <a:ext cx="46951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Configuration example of one machine from the</a:t>
            </a:r>
          </a:p>
          <a:p>
            <a:r>
              <a:rPr lang="en-US" dirty="0" smtClean="0"/>
              <a:t>UNM </a:t>
            </a:r>
            <a:r>
              <a:rPr lang="en-US" dirty="0"/>
              <a:t>Center for Advanced Research </a:t>
            </a:r>
            <a:r>
              <a:rPr lang="en-US" dirty="0" smtClean="0"/>
              <a:t>Computing</a:t>
            </a:r>
          </a:p>
          <a:p>
            <a:r>
              <a:rPr lang="en-US" dirty="0">
                <a:hlinkClick r:id="rId4"/>
              </a:rPr>
              <a:t>http://www.hpc.unm.edu/systems-table</a:t>
            </a:r>
            <a:endParaRPr lang="en-US" dirty="0"/>
          </a:p>
        </p:txBody>
      </p:sp>
      <p:sp>
        <p:nvSpPr>
          <p:cNvPr id="3" name="右箭头 2"/>
          <p:cNvSpPr/>
          <p:nvPr/>
        </p:nvSpPr>
        <p:spPr>
          <a:xfrm rot="10800000">
            <a:off x="2555776" y="1475450"/>
            <a:ext cx="576064" cy="24564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04348" y="6392882"/>
            <a:ext cx="5921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is one of things you could do after type in the command.</a:t>
            </a:r>
            <a:endParaRPr lang="en-US" dirty="0"/>
          </a:p>
        </p:txBody>
      </p:sp>
      <p:pic>
        <p:nvPicPr>
          <p:cNvPr id="1026" name="Picture 2" descr="http://images.wisegeek.com/web-servers-and-computer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t="1" b="692"/>
          <a:stretch/>
        </p:blipFill>
        <p:spPr bwMode="auto">
          <a:xfrm>
            <a:off x="2366128" y="2109263"/>
            <a:ext cx="6637587" cy="46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13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9989" b="60212"/>
          <a:stretch/>
        </p:blipFill>
        <p:spPr bwMode="auto">
          <a:xfrm>
            <a:off x="126357" y="2615480"/>
            <a:ext cx="4738601" cy="208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/>
          <a:lstStyle/>
          <a:p>
            <a:r>
              <a:rPr lang="en-US" dirty="0" smtClean="0"/>
              <a:t>Connect to the server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680" y="935646"/>
            <a:ext cx="8363272" cy="1447646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Putty for Windows: download </a:t>
            </a:r>
            <a:r>
              <a:rPr lang="en-US" sz="2800" dirty="0" smtClean="0">
                <a:solidFill>
                  <a:srgbClr val="0070C0"/>
                </a:solidFill>
              </a:rPr>
              <a:t>putty.exe</a:t>
            </a:r>
          </a:p>
          <a:p>
            <a:r>
              <a:rPr lang="en-US" sz="2800" dirty="0"/>
              <a:t>IP </a:t>
            </a:r>
            <a:r>
              <a:rPr lang="en-US" sz="2800" dirty="0" smtClean="0"/>
              <a:t>address: </a:t>
            </a:r>
            <a:r>
              <a:rPr lang="en-US" sz="2800" dirty="0" smtClean="0">
                <a:solidFill>
                  <a:srgbClr val="FF0000"/>
                </a:solidFill>
              </a:rPr>
              <a:t>129.24.145.230</a:t>
            </a:r>
          </a:p>
          <a:p>
            <a:r>
              <a:rPr lang="en-US" sz="2800" dirty="0" smtClean="0"/>
              <a:t>Password: </a:t>
            </a:r>
            <a:r>
              <a:rPr lang="en-US" sz="2800" dirty="0" smtClean="0">
                <a:solidFill>
                  <a:srgbClr val="FF0000"/>
                </a:solidFill>
              </a:rPr>
              <a:t>test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960321" y="1412776"/>
            <a:ext cx="4038414" cy="3924436"/>
            <a:chOff x="323528" y="2276872"/>
            <a:chExt cx="4362450" cy="42291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2276872"/>
              <a:ext cx="4362450" cy="422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七边形 3"/>
            <p:cNvSpPr/>
            <p:nvPr/>
          </p:nvSpPr>
          <p:spPr>
            <a:xfrm>
              <a:off x="1259632" y="2602652"/>
              <a:ext cx="648072" cy="504056"/>
            </a:xfrm>
            <a:prstGeom prst="heptagon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1</a:t>
              </a:r>
              <a:endParaRPr lang="en-US" sz="2800" b="1" dirty="0"/>
            </a:p>
          </p:txBody>
        </p:sp>
        <p:cxnSp>
          <p:nvCxnSpPr>
            <p:cNvPr id="6" name="直接箭头连接符 5"/>
            <p:cNvCxnSpPr>
              <a:stCxn id="4" idx="2"/>
            </p:cNvCxnSpPr>
            <p:nvPr/>
          </p:nvCxnSpPr>
          <p:spPr>
            <a:xfrm>
              <a:off x="1727877" y="3106711"/>
              <a:ext cx="186723" cy="21602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9" name="七边形 8"/>
            <p:cNvSpPr/>
            <p:nvPr/>
          </p:nvSpPr>
          <p:spPr>
            <a:xfrm>
              <a:off x="1767449" y="5949280"/>
              <a:ext cx="648072" cy="504056"/>
            </a:xfrm>
            <a:prstGeom prst="heptagon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2</a:t>
              </a:r>
              <a:endParaRPr lang="en-US" sz="2800" b="1" dirty="0"/>
            </a:p>
          </p:txBody>
        </p:sp>
        <p:cxnSp>
          <p:nvCxnSpPr>
            <p:cNvPr id="10" name="直接箭头连接符 9"/>
            <p:cNvCxnSpPr>
              <a:stCxn id="9" idx="1"/>
            </p:cNvCxnSpPr>
            <p:nvPr/>
          </p:nvCxnSpPr>
          <p:spPr>
            <a:xfrm>
              <a:off x="2415523" y="6273442"/>
              <a:ext cx="50029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5" name="内容占位符 2"/>
          <p:cNvSpPr txBox="1">
            <a:spLocks/>
          </p:cNvSpPr>
          <p:nvPr/>
        </p:nvSpPr>
        <p:spPr>
          <a:xfrm>
            <a:off x="171281" y="4699884"/>
            <a:ext cx="8784976" cy="2257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Mac: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Call </a:t>
            </a:r>
            <a:r>
              <a:rPr lang="en-US" sz="2800" dirty="0"/>
              <a:t>out </a:t>
            </a:r>
            <a:r>
              <a:rPr lang="en-US" sz="2800" dirty="0" smtClean="0"/>
              <a:t>terminal window (</a:t>
            </a:r>
            <a:r>
              <a:rPr lang="en-US" sz="2800" dirty="0"/>
              <a:t>Command key + T) </a:t>
            </a:r>
            <a:endParaRPr lang="en-US" sz="2800" dirty="0" smtClean="0"/>
          </a:p>
          <a:p>
            <a:pPr marL="457200" indent="-457200">
              <a:buAutoNum type="arabicPeriod"/>
            </a:pPr>
            <a:r>
              <a:rPr lang="en-US" sz="2800" dirty="0" smtClean="0"/>
              <a:t>OR </a:t>
            </a:r>
            <a:r>
              <a:rPr lang="en-US" sz="2800" dirty="0"/>
              <a:t>Navigate to /Applications/Utilities  </a:t>
            </a:r>
            <a:r>
              <a:rPr lang="en-US" sz="2800" dirty="0" smtClean="0"/>
              <a:t>=&gt; Terminal</a:t>
            </a:r>
            <a:r>
              <a:rPr lang="en-US" sz="2800" dirty="0"/>
              <a:t>.</a:t>
            </a:r>
            <a:endParaRPr lang="en-US" sz="2800" dirty="0" smtClean="0"/>
          </a:p>
          <a:p>
            <a:pPr marL="457200" indent="-457200">
              <a:buAutoNum type="arabicPeriod"/>
            </a:pPr>
            <a:r>
              <a:rPr lang="en-US" sz="2800" dirty="0" smtClean="0"/>
              <a:t>type command:   </a:t>
            </a:r>
            <a:r>
              <a:rPr lang="en-US" sz="2800" dirty="0" err="1" smtClean="0">
                <a:solidFill>
                  <a:srgbClr val="0070C0"/>
                </a:solidFill>
              </a:rPr>
              <a:t>ssh</a:t>
            </a:r>
            <a:r>
              <a:rPr lang="en-US" sz="2800" dirty="0" smtClean="0">
                <a:solidFill>
                  <a:srgbClr val="0070C0"/>
                </a:solidFill>
              </a:rPr>
              <a:t> sbuddenb@129.24.145.230</a:t>
            </a:r>
            <a:endParaRPr lang="en-US" sz="2800" dirty="0">
              <a:solidFill>
                <a:srgbClr val="0070C0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7" name="右箭头 16"/>
          <p:cNvSpPr/>
          <p:nvPr/>
        </p:nvSpPr>
        <p:spPr>
          <a:xfrm rot="13369417">
            <a:off x="4232392" y="4798475"/>
            <a:ext cx="521359" cy="36004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右箭头 19"/>
          <p:cNvSpPr/>
          <p:nvPr/>
        </p:nvSpPr>
        <p:spPr>
          <a:xfrm rot="16200000">
            <a:off x="1799692" y="4856628"/>
            <a:ext cx="432048" cy="36004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3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UNIX Tutorial for </a:t>
            </a:r>
            <a:r>
              <a:rPr lang="en-US" b="1" dirty="0" smtClean="0"/>
              <a:t>Beginners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http://www.ee.surrey.ac.uk/Teaching/Unix/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13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Commands practice</a:t>
            </a:r>
            <a:endParaRPr 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476359"/>
              </p:ext>
            </p:extLst>
          </p:nvPr>
        </p:nvGraphicFramePr>
        <p:xfrm>
          <a:off x="457200" y="1340769"/>
          <a:ext cx="8229600" cy="115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3489675020"/>
              </p:ext>
            </p:extLst>
          </p:nvPr>
        </p:nvGraphicFramePr>
        <p:xfrm>
          <a:off x="467544" y="2564904"/>
          <a:ext cx="822960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236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NGS </a:t>
            </a:r>
            <a:r>
              <a:rPr lang="en-US" dirty="0"/>
              <a:t>Tools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>
                <a:hlinkClick r:id="rId2"/>
              </a:rPr>
              <a:t>http://seqanswers.com/forums/showthread.php?t=43</a:t>
            </a:r>
            <a:endParaRPr lang="en-US" dirty="0"/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Visit UNM Bioinformatics Discussion Group</a:t>
            </a:r>
          </a:p>
          <a:p>
            <a:pPr lvl="1">
              <a:buFont typeface="Wingdings" pitchFamily="2" charset="2"/>
              <a:buChar char="q"/>
            </a:pPr>
            <a:r>
              <a:rPr lang="en-US" dirty="0">
                <a:hlinkClick r:id="rId3"/>
              </a:rPr>
              <a:t>http://discoveryandinnovation.com/UNM_bioinformatics/discussion.html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1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ean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CleanBackGround</Template>
  <TotalTime>446</TotalTime>
  <Words>221</Words>
  <Application>Microsoft Office PowerPoint</Application>
  <PresentationFormat>全屏显示(4:3)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CleanBackGround</vt:lpstr>
      <vt:lpstr>Unix Tutorial</vt:lpstr>
      <vt:lpstr>Outlines</vt:lpstr>
      <vt:lpstr>We need the server</vt:lpstr>
      <vt:lpstr>Connect to the server</vt:lpstr>
      <vt:lpstr>UNIX Tutorial for Beginners</vt:lpstr>
      <vt:lpstr>Commands practice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Unix</dc:title>
  <cp:lastModifiedBy>Vaishali Katju</cp:lastModifiedBy>
  <cp:revision>76</cp:revision>
  <dcterms:modified xsi:type="dcterms:W3CDTF">2013-07-17T20:15:18Z</dcterms:modified>
</cp:coreProperties>
</file>